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552" r:id="rId4"/>
    <p:sldId id="553" r:id="rId5"/>
    <p:sldId id="490" r:id="rId6"/>
    <p:sldId id="554" r:id="rId7"/>
    <p:sldId id="555" r:id="rId8"/>
    <p:sldId id="55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60"/>
  </p:normalViewPr>
  <p:slideViewPr>
    <p:cSldViewPr snapToGrid="0">
      <p:cViewPr varScale="1">
        <p:scale>
          <a:sx n="118" d="100"/>
          <a:sy n="118" d="100"/>
        </p:scale>
        <p:origin x="5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1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0AE65-D35B-2E4E-A192-E8D8A8A2FC21}" type="datetimeFigureOut">
              <a:rPr lang="en-US" smtClean="0"/>
              <a:t>4/24/25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35EE5-5E96-5F44-A02C-A498B4EB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369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203E3-7BA0-5F4C-87ED-6C921C7C1B57}" type="slidenum">
              <a:rPr lang="en-NO" smtClean="0"/>
              <a:t>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906991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BD509-B20C-8890-B93D-78F4F836C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00638A-BDC8-2835-90AA-0D2B8F086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E3A07-1C58-2659-5FB7-B81A21E67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6C997-7763-EF0D-A896-E2E52DBF9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1E5AB-C62A-68D0-CB55-E0EB275C8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0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307D0-B257-7287-2C37-2869F9843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F5F622-3B4A-F431-EBE9-D758A1140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11942-1063-6FE4-CD0C-032A2F8AF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6CF56-4E55-99A1-2494-0057BD789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02AF7-CB01-8958-D897-FD4DD26A4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5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92891B-0E24-3526-0220-345B4154C1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595D0-A06F-7662-8351-0245396BE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A214-26AB-FEE2-EB3E-6630585E8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349F0-98C5-3772-89C1-260B24DAD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090CA-377C-EB49-3716-929FF31CA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4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CB6F4-9464-0EDD-43BA-CE746A63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01DD5-A555-7E20-D597-8FCD054CF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FE508-BB9A-EEC4-648E-276C745DD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6EF0D-EEF8-4365-4CAF-EFD73F499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9256E-6FD7-1822-7096-DD6BD07FC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45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6281B-A433-C2C6-431B-00EBE7F9E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CB3ED-322A-270F-7753-355B415C7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F16C9-3CEF-42AE-75D3-9F00CAFA5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7BF1B-E577-31B0-ED14-8E38AE03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D4E86-ABF8-260C-2BCC-B53FF0B54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6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879BC-42D1-C101-DDB9-093A682C3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63FB2-72FC-638A-62DF-447C137A90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73FAE0-256D-C380-89C6-B0E84D5666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6786C7-510E-3473-2882-BC2A4336C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885A35-B0B4-DE72-C42B-F8CA0702E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AF2CB-D308-3EBE-5D42-3A366C996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2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8FF28-1684-354D-3CEB-AF468CAC1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E849D-AFDB-8604-C10B-ED63A1834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C874A-FDA8-2EE0-1ABE-D2ECDC25D1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4CBDE-BB28-E1FF-ACAD-1416307274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05DDFB-4E7A-D526-07A9-684C5145C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1C0A44-A968-CD9F-29AE-87F870BC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CB2F2E-4AB0-F7D1-2117-C361632D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015B10-2916-C699-B6E8-02BBBAD8D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23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D5F12-730C-DBF6-C7D4-E5EA3FFEA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04540-7C32-6292-9235-C6EA251F6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DB5966-3DC7-0EA3-69E7-C32E8924B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04A38-77F8-6571-C0F1-6AD8DBFA5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83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8D7334-43C2-2669-8E5C-2A8000511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A7BAA4-3755-808B-1F11-2EF194AA1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0D3883-56FB-388F-8F46-4789B98D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237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9417E-49D3-B240-9911-C03D7B272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848E7-63F9-2E14-5EC9-17B736582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63949-CF91-2B6B-DE07-9D7B9DDD3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2A342-8819-243F-D6F5-C90533F0A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5CFE9-17CD-83C9-873B-70A7B2802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302A7-B269-D40B-EE34-A7E947C1E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52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761A2-EDA7-1417-05A7-3977784C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81351B-811F-C020-69E3-06DEE8A255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1B1B1-1785-F582-AC6E-ECE07E5FF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A1550-EDFD-2AEC-AEAC-3BADE3AE2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6A83C-4AD1-9029-B63E-B0B3058E2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5ED26B-DE97-3DAF-FBFC-2E539A8C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14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AC37D4-DD10-60CC-F9B4-CC2ED4031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BC15F-77D7-13A6-21AC-E1C1DB5B8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D93CB-6B84-070E-4A31-6749F61449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5BDF4-EFF3-8F67-20F0-154FCE37B9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F2EC0-074D-5C82-7C2E-3C3D4967A8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0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4E50FD-0307-6FD7-A1BB-936955C98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030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17C4D1-DF1D-FCEC-43CF-692837D9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771" y="0"/>
            <a:ext cx="122137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665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9D66D2-F768-0A3C-1226-24835E065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3545"/>
            <a:ext cx="3579210" cy="5930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D07AB3-C863-B549-510F-BFE859867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500" y="779895"/>
            <a:ext cx="4891692" cy="5448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DC62BF-41D9-CD2E-220B-222C2AA13D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9927" y="1357745"/>
            <a:ext cx="2472373" cy="4165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D068C3-4E6E-A508-F295-A407A3AE2B56}"/>
              </a:ext>
            </a:extLst>
          </p:cNvPr>
          <p:cNvSpPr txBox="1"/>
          <p:nvPr/>
        </p:nvSpPr>
        <p:spPr>
          <a:xfrm>
            <a:off x="5147397" y="282174"/>
            <a:ext cx="242149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/>
              <a:t>Data Parallelism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640595-6640-BB4B-0D49-69A84739AFD9}"/>
              </a:ext>
            </a:extLst>
          </p:cNvPr>
          <p:cNvSpPr/>
          <p:nvPr/>
        </p:nvSpPr>
        <p:spPr>
          <a:xfrm>
            <a:off x="498764" y="249795"/>
            <a:ext cx="2375065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532FF8-C4C2-DCE9-DD74-DD6300FB2F81}"/>
              </a:ext>
            </a:extLst>
          </p:cNvPr>
          <p:cNvSpPr/>
          <p:nvPr/>
        </p:nvSpPr>
        <p:spPr>
          <a:xfrm>
            <a:off x="5270665" y="790451"/>
            <a:ext cx="2375065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2EF11A-30CF-F8BB-B958-B3207B23CA55}"/>
              </a:ext>
            </a:extLst>
          </p:cNvPr>
          <p:cNvSpPr txBox="1"/>
          <p:nvPr/>
        </p:nvSpPr>
        <p:spPr>
          <a:xfrm>
            <a:off x="569219" y="230714"/>
            <a:ext cx="267310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/>
              <a:t>Model Parallelism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99A2D1-D295-50BF-CA5C-73A37AE34551}"/>
              </a:ext>
            </a:extLst>
          </p:cNvPr>
          <p:cNvSpPr txBox="1"/>
          <p:nvPr/>
        </p:nvSpPr>
        <p:spPr>
          <a:xfrm>
            <a:off x="9183892" y="297295"/>
            <a:ext cx="306365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500" b="1" dirty="0"/>
              <a:t>S</a:t>
            </a:r>
            <a:r>
              <a:rPr lang="en-NO" sz="2500" b="1"/>
              <a:t>equential scheme </a:t>
            </a:r>
            <a:endParaRPr lang="en-US" sz="25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EEC615-AD52-ACC5-B1AF-054FB6DE8441}"/>
              </a:ext>
            </a:extLst>
          </p:cNvPr>
          <p:cNvSpPr txBox="1"/>
          <p:nvPr/>
        </p:nvSpPr>
        <p:spPr>
          <a:xfrm>
            <a:off x="1324772" y="6427113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(a)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A266CF-50C8-6D66-64D9-FF79B6341F1C}"/>
              </a:ext>
            </a:extLst>
          </p:cNvPr>
          <p:cNvSpPr txBox="1"/>
          <p:nvPr/>
        </p:nvSpPr>
        <p:spPr>
          <a:xfrm>
            <a:off x="6471606" y="6427112"/>
            <a:ext cx="5421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(b)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592EC8-2206-36C0-1864-E7A519EA0E25}"/>
              </a:ext>
            </a:extLst>
          </p:cNvPr>
          <p:cNvSpPr txBox="1"/>
          <p:nvPr/>
        </p:nvSpPr>
        <p:spPr>
          <a:xfrm>
            <a:off x="10758664" y="6394450"/>
            <a:ext cx="505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137409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4DDE3A-3291-34EE-645E-E686BE66C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799" y="10887"/>
            <a:ext cx="6806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284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344BA4B-74C2-694A-8F2C-2CC81E902BA1}"/>
              </a:ext>
            </a:extLst>
          </p:cNvPr>
          <p:cNvSpPr/>
          <p:nvPr/>
        </p:nvSpPr>
        <p:spPr>
          <a:xfrm>
            <a:off x="2786422" y="457362"/>
            <a:ext cx="1978925" cy="2060812"/>
          </a:xfrm>
          <a:prstGeom prst="roundRect">
            <a:avLst/>
          </a:prstGeom>
          <a:noFill/>
          <a:ln w="34925">
            <a:gradFill>
              <a:gsLst>
                <a:gs pos="0">
                  <a:schemeClr val="tx1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B41280-D279-D113-0F29-F346567C1C86}"/>
              </a:ext>
            </a:extLst>
          </p:cNvPr>
          <p:cNvSpPr/>
          <p:nvPr/>
        </p:nvSpPr>
        <p:spPr>
          <a:xfrm>
            <a:off x="2922899" y="1631070"/>
            <a:ext cx="1610436" cy="7915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C05506-2682-3477-23B6-C063CE3E1FCF}"/>
              </a:ext>
            </a:extLst>
          </p:cNvPr>
          <p:cNvSpPr/>
          <p:nvPr/>
        </p:nvSpPr>
        <p:spPr>
          <a:xfrm>
            <a:off x="2916075" y="935033"/>
            <a:ext cx="1610436" cy="55955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b="1" dirty="0">
                <a:solidFill>
                  <a:schemeClr val="tx1"/>
                </a:solidFill>
              </a:rPr>
              <a:t>Optimizer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F9ED5D5A-915B-BDD8-F76D-0FAF948CAD88}"/>
              </a:ext>
            </a:extLst>
          </p:cNvPr>
          <p:cNvSpPr/>
          <p:nvPr/>
        </p:nvSpPr>
        <p:spPr>
          <a:xfrm>
            <a:off x="3386923" y="2274034"/>
            <a:ext cx="682388" cy="553998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F0046-CBAC-FE0D-FD8C-273E2C67B0B5}"/>
              </a:ext>
            </a:extLst>
          </p:cNvPr>
          <p:cNvSpPr txBox="1"/>
          <p:nvPr/>
        </p:nvSpPr>
        <p:spPr>
          <a:xfrm>
            <a:off x="3250448" y="457360"/>
            <a:ext cx="1062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b="1" dirty="0">
                <a:solidFill>
                  <a:srgbClr val="0432FF"/>
                </a:solidFill>
              </a:rPr>
              <a:t>Worker 0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A0EB9E4-5BA4-5961-45B3-8FD23F71221E}"/>
              </a:ext>
            </a:extLst>
          </p:cNvPr>
          <p:cNvSpPr/>
          <p:nvPr/>
        </p:nvSpPr>
        <p:spPr>
          <a:xfrm>
            <a:off x="247937" y="3980760"/>
            <a:ext cx="1978925" cy="2060812"/>
          </a:xfrm>
          <a:prstGeom prst="roundRect">
            <a:avLst/>
          </a:prstGeom>
          <a:noFill/>
          <a:ln w="34925">
            <a:gradFill>
              <a:gsLst>
                <a:gs pos="0">
                  <a:schemeClr val="tx1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7C46EF-4944-F2B1-B261-E6802021B46F}"/>
              </a:ext>
            </a:extLst>
          </p:cNvPr>
          <p:cNvSpPr/>
          <p:nvPr/>
        </p:nvSpPr>
        <p:spPr>
          <a:xfrm>
            <a:off x="384414" y="5154468"/>
            <a:ext cx="1610436" cy="7915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5D08ED-93C2-F1FB-DDFA-5E3CBBA4D46D}"/>
              </a:ext>
            </a:extLst>
          </p:cNvPr>
          <p:cNvSpPr/>
          <p:nvPr/>
        </p:nvSpPr>
        <p:spPr>
          <a:xfrm>
            <a:off x="377590" y="4458431"/>
            <a:ext cx="1610436" cy="55955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b="1" dirty="0">
                <a:solidFill>
                  <a:schemeClr val="tx1"/>
                </a:solidFill>
              </a:rPr>
              <a:t>Optimizer</a:t>
            </a:r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DC3A96AB-6508-B7BE-3E77-5C5EBF811522}"/>
              </a:ext>
            </a:extLst>
          </p:cNvPr>
          <p:cNvSpPr/>
          <p:nvPr/>
        </p:nvSpPr>
        <p:spPr>
          <a:xfrm>
            <a:off x="848438" y="5797432"/>
            <a:ext cx="682388" cy="553998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B07ED8-B928-0DB1-ED31-32182610EA51}"/>
              </a:ext>
            </a:extLst>
          </p:cNvPr>
          <p:cNvSpPr txBox="1"/>
          <p:nvPr/>
        </p:nvSpPr>
        <p:spPr>
          <a:xfrm>
            <a:off x="711963" y="3980758"/>
            <a:ext cx="1062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b="1" dirty="0">
                <a:solidFill>
                  <a:srgbClr val="0432FF"/>
                </a:solidFill>
              </a:rPr>
              <a:t>Worker 1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C5B7FE4-C3BE-6F0C-AACA-BBE5A4213E47}"/>
              </a:ext>
            </a:extLst>
          </p:cNvPr>
          <p:cNvSpPr/>
          <p:nvPr/>
        </p:nvSpPr>
        <p:spPr>
          <a:xfrm>
            <a:off x="5321439" y="3980758"/>
            <a:ext cx="1978925" cy="2060812"/>
          </a:xfrm>
          <a:prstGeom prst="roundRect">
            <a:avLst/>
          </a:prstGeom>
          <a:noFill/>
          <a:ln w="34925">
            <a:gradFill>
              <a:gsLst>
                <a:gs pos="0">
                  <a:schemeClr val="tx1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A3A3A3-0D32-3E12-DDE6-60FDC2A60C81}"/>
              </a:ext>
            </a:extLst>
          </p:cNvPr>
          <p:cNvSpPr/>
          <p:nvPr/>
        </p:nvSpPr>
        <p:spPr>
          <a:xfrm>
            <a:off x="5457916" y="5154466"/>
            <a:ext cx="1610436" cy="7915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81EC78-8970-230F-D103-6F329925B08B}"/>
              </a:ext>
            </a:extLst>
          </p:cNvPr>
          <p:cNvSpPr/>
          <p:nvPr/>
        </p:nvSpPr>
        <p:spPr>
          <a:xfrm>
            <a:off x="5451092" y="4458429"/>
            <a:ext cx="1610436" cy="55955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b="1" dirty="0">
                <a:solidFill>
                  <a:schemeClr val="tx1"/>
                </a:solidFill>
              </a:rPr>
              <a:t>Optimizer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7286E6B-E8D1-8296-FBC9-BEA6004B5770}"/>
              </a:ext>
            </a:extLst>
          </p:cNvPr>
          <p:cNvSpPr/>
          <p:nvPr/>
        </p:nvSpPr>
        <p:spPr>
          <a:xfrm>
            <a:off x="5921940" y="5797430"/>
            <a:ext cx="682388" cy="553998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B69865-72B5-401D-F183-1C2C4D51581B}"/>
              </a:ext>
            </a:extLst>
          </p:cNvPr>
          <p:cNvSpPr txBox="1"/>
          <p:nvPr/>
        </p:nvSpPr>
        <p:spPr>
          <a:xfrm>
            <a:off x="5785465" y="3980756"/>
            <a:ext cx="1132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b="1" dirty="0">
                <a:solidFill>
                  <a:srgbClr val="0432FF"/>
                </a:solidFill>
              </a:rPr>
              <a:t>Worker m</a:t>
            </a:r>
          </a:p>
        </p:txBody>
      </p:sp>
      <p:sp>
        <p:nvSpPr>
          <p:cNvPr id="21" name="Up Arrow 20">
            <a:extLst>
              <a:ext uri="{FF2B5EF4-FFF2-40B4-BE49-F238E27FC236}">
                <a16:creationId xmlns:a16="http://schemas.microsoft.com/office/drawing/2014/main" id="{2C05AA82-EF90-D8BE-9288-D3C6246353B9}"/>
              </a:ext>
            </a:extLst>
          </p:cNvPr>
          <p:cNvSpPr/>
          <p:nvPr/>
        </p:nvSpPr>
        <p:spPr>
          <a:xfrm rot="5400000">
            <a:off x="3648127" y="3600529"/>
            <a:ext cx="255513" cy="3053636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2" name="Up Arrow 21">
            <a:extLst>
              <a:ext uri="{FF2B5EF4-FFF2-40B4-BE49-F238E27FC236}">
                <a16:creationId xmlns:a16="http://schemas.microsoft.com/office/drawing/2014/main" id="{C3674146-AE9F-338D-FF86-6C6635DEC9A2}"/>
              </a:ext>
            </a:extLst>
          </p:cNvPr>
          <p:cNvSpPr/>
          <p:nvPr/>
        </p:nvSpPr>
        <p:spPr>
          <a:xfrm rot="16200000">
            <a:off x="3596492" y="3301829"/>
            <a:ext cx="255513" cy="3053636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3" name="Up Arrow 22">
            <a:extLst>
              <a:ext uri="{FF2B5EF4-FFF2-40B4-BE49-F238E27FC236}">
                <a16:creationId xmlns:a16="http://schemas.microsoft.com/office/drawing/2014/main" id="{ED7669A8-F849-CDDB-A6FD-842DBE666590}"/>
              </a:ext>
            </a:extLst>
          </p:cNvPr>
          <p:cNvSpPr/>
          <p:nvPr/>
        </p:nvSpPr>
        <p:spPr>
          <a:xfrm rot="8573832">
            <a:off x="5434357" y="1673330"/>
            <a:ext cx="257593" cy="2552287"/>
          </a:xfrm>
          <a:prstGeom prst="upArrow">
            <a:avLst>
              <a:gd name="adj1" fmla="val 50000"/>
              <a:gd name="adj2" fmla="val 5601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Up Arrow 24">
            <a:extLst>
              <a:ext uri="{FF2B5EF4-FFF2-40B4-BE49-F238E27FC236}">
                <a16:creationId xmlns:a16="http://schemas.microsoft.com/office/drawing/2014/main" id="{78C12773-A38A-37EF-F9A5-C624AC744E25}"/>
              </a:ext>
            </a:extLst>
          </p:cNvPr>
          <p:cNvSpPr/>
          <p:nvPr/>
        </p:nvSpPr>
        <p:spPr>
          <a:xfrm rot="19331787">
            <a:off x="5676714" y="1400103"/>
            <a:ext cx="216002" cy="2697968"/>
          </a:xfrm>
          <a:prstGeom prst="upArrow">
            <a:avLst>
              <a:gd name="adj1" fmla="val 50000"/>
              <a:gd name="adj2" fmla="val 5601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Up Arrow 27">
            <a:extLst>
              <a:ext uri="{FF2B5EF4-FFF2-40B4-BE49-F238E27FC236}">
                <a16:creationId xmlns:a16="http://schemas.microsoft.com/office/drawing/2014/main" id="{86E58AF5-06CA-3655-19E6-76F8C9AE9533}"/>
              </a:ext>
            </a:extLst>
          </p:cNvPr>
          <p:cNvSpPr/>
          <p:nvPr/>
        </p:nvSpPr>
        <p:spPr>
          <a:xfrm rot="13043163">
            <a:off x="1850081" y="1658777"/>
            <a:ext cx="257593" cy="2552287"/>
          </a:xfrm>
          <a:prstGeom prst="upArrow">
            <a:avLst>
              <a:gd name="adj1" fmla="val 50000"/>
              <a:gd name="adj2" fmla="val 5601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Up Arrow 28">
            <a:extLst>
              <a:ext uri="{FF2B5EF4-FFF2-40B4-BE49-F238E27FC236}">
                <a16:creationId xmlns:a16="http://schemas.microsoft.com/office/drawing/2014/main" id="{A5B0E9FB-891F-A9F3-61FC-DD30E04A906C}"/>
              </a:ext>
            </a:extLst>
          </p:cNvPr>
          <p:cNvSpPr/>
          <p:nvPr/>
        </p:nvSpPr>
        <p:spPr>
          <a:xfrm rot="2239899">
            <a:off x="1674560" y="1375628"/>
            <a:ext cx="216002" cy="2697968"/>
          </a:xfrm>
          <a:prstGeom prst="upArrow">
            <a:avLst>
              <a:gd name="adj1" fmla="val 50000"/>
              <a:gd name="adj2" fmla="val 5601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pic>
        <p:nvPicPr>
          <p:cNvPr id="5126" name="Picture 6" descr="Demystifying deep learning - TechTalks">
            <a:extLst>
              <a:ext uri="{FF2B5EF4-FFF2-40B4-BE49-F238E27FC236}">
                <a16:creationId xmlns:a16="http://schemas.microsoft.com/office/drawing/2014/main" id="{950718AC-69BE-4BD5-EC72-A29A55840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531" y="1645552"/>
            <a:ext cx="1015957" cy="37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F8F28B4-8D6A-375C-D5EC-2899A69F1EC6}"/>
              </a:ext>
            </a:extLst>
          </p:cNvPr>
          <p:cNvSpPr txBox="1"/>
          <p:nvPr/>
        </p:nvSpPr>
        <p:spPr>
          <a:xfrm>
            <a:off x="2686844" y="4416648"/>
            <a:ext cx="2040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E</a:t>
            </a:r>
            <a:r>
              <a:rPr lang="en-NO" sz="1600" b="1" dirty="0"/>
              <a:t>xchange subgradient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1D601BC-9975-2669-50FC-FFB0A5CF3611}"/>
              </a:ext>
            </a:extLst>
          </p:cNvPr>
          <p:cNvSpPr txBox="1"/>
          <p:nvPr/>
        </p:nvSpPr>
        <p:spPr>
          <a:xfrm rot="18409267">
            <a:off x="517068" y="2427424"/>
            <a:ext cx="2040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E</a:t>
            </a:r>
            <a:r>
              <a:rPr lang="en-NO" sz="1600" b="1" dirty="0"/>
              <a:t>xchange subgradient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B8AB06-108A-A910-1D84-C2052BFA8258}"/>
              </a:ext>
            </a:extLst>
          </p:cNvPr>
          <p:cNvSpPr txBox="1"/>
          <p:nvPr/>
        </p:nvSpPr>
        <p:spPr>
          <a:xfrm rot="3098266">
            <a:off x="4980561" y="2441855"/>
            <a:ext cx="2040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E</a:t>
            </a:r>
            <a:r>
              <a:rPr lang="en-NO" sz="1600" b="1" dirty="0"/>
              <a:t>xchange subgradient</a:t>
            </a:r>
          </a:p>
        </p:txBody>
      </p:sp>
      <p:pic>
        <p:nvPicPr>
          <p:cNvPr id="33" name="Picture 6" descr="Demystifying deep learning - TechTalks">
            <a:extLst>
              <a:ext uri="{FF2B5EF4-FFF2-40B4-BE49-F238E27FC236}">
                <a16:creationId xmlns:a16="http://schemas.microsoft.com/office/drawing/2014/main" id="{8E712DBB-66EA-42B6-D4E4-780267AD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132" y="5154466"/>
            <a:ext cx="1015957" cy="37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Demystifying deep learning - TechTalks">
            <a:extLst>
              <a:ext uri="{FF2B5EF4-FFF2-40B4-BE49-F238E27FC236}">
                <a16:creationId xmlns:a16="http://schemas.microsoft.com/office/drawing/2014/main" id="{F12B49FD-412A-9C23-8DAF-9B5B5C1E8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46" y="5170053"/>
            <a:ext cx="1015957" cy="37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AA0EAD5-4E44-C157-95DD-A273C53CA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247" y="1778124"/>
            <a:ext cx="2454531" cy="2550645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A52A809B-3C25-DB4B-A12A-FBC33C980BA1}"/>
              </a:ext>
            </a:extLst>
          </p:cNvPr>
          <p:cNvSpPr/>
          <p:nvPr/>
        </p:nvSpPr>
        <p:spPr>
          <a:xfrm>
            <a:off x="9201520" y="1643904"/>
            <a:ext cx="2699984" cy="2805709"/>
          </a:xfrm>
          <a:prstGeom prst="rect">
            <a:avLst/>
          </a:pr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6D4DB7C-0E47-8B13-32E9-0DF4FBA5A9D8}"/>
              </a:ext>
            </a:extLst>
          </p:cNvPr>
          <p:cNvCxnSpPr>
            <a:cxnSpLocks/>
          </p:cNvCxnSpPr>
          <p:nvPr/>
        </p:nvCxnSpPr>
        <p:spPr>
          <a:xfrm flipV="1">
            <a:off x="6918211" y="3980756"/>
            <a:ext cx="2204022" cy="1546470"/>
          </a:xfrm>
          <a:prstGeom prst="straightConnector1">
            <a:avLst/>
          </a:prstGeom>
          <a:ln w="444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972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0AD8FB-DE0C-F8C2-181D-134E22AA4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616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E72044-1185-0350-3655-4DB3FF7CC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5171"/>
            <a:ext cx="12192000" cy="575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961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A436867F-87C4-EF65-9480-A5BF5652D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289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35</Words>
  <Application>Microsoft Macintosh PowerPoint</Application>
  <PresentationFormat>Widescreen</PresentationFormat>
  <Paragraphs>16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Hicham Agueny</dc:creator>
  <cp:lastModifiedBy>Hicham Agueny</cp:lastModifiedBy>
  <cp:revision>1</cp:revision>
  <dcterms:created xsi:type="dcterms:W3CDTF">2025-04-24T12:45:59Z</dcterms:created>
  <dcterms:modified xsi:type="dcterms:W3CDTF">2025-04-24T12:59:23Z</dcterms:modified>
</cp:coreProperties>
</file>

<file path=docProps/thumbnail.jpeg>
</file>